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9"/>
  </p:notesMasterIdLst>
  <p:handoutMasterIdLst>
    <p:handoutMasterId r:id="rId20"/>
  </p:handoutMasterIdLst>
  <p:sldIdLst>
    <p:sldId id="257" r:id="rId2"/>
    <p:sldId id="281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66" r:id="rId12"/>
    <p:sldId id="276" r:id="rId13"/>
    <p:sldId id="277" r:id="rId14"/>
    <p:sldId id="278" r:id="rId15"/>
    <p:sldId id="279" r:id="rId16"/>
    <p:sldId id="280" r:id="rId17"/>
    <p:sldId id="267" r:id="rId18"/>
  </p:sldIdLst>
  <p:sldSz cx="12192000" cy="6858000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12" autoAdjust="0"/>
    <p:restoredTop sz="87992" autoAdjust="0"/>
  </p:normalViewPr>
  <p:slideViewPr>
    <p:cSldViewPr snapToGrid="0">
      <p:cViewPr varScale="1">
        <p:scale>
          <a:sx n="75" d="100"/>
          <a:sy n="75" d="100"/>
        </p:scale>
        <p:origin x="100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83FFD0-93B5-4DE0-B835-2EFC273C9ACB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121E25-51C3-40D9-959F-4E72112C9C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4230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447405-07A3-4E97-B4BB-5FEA8A3FA4C6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036065-26A8-4737-9D28-B1EF687388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086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036065-26A8-4737-9D28-B1EF6873887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6076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036065-26A8-4737-9D28-B1EF6873887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1738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036065-26A8-4737-9D28-B1EF68738879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7119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036065-26A8-4737-9D28-B1EF68738879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23568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36EB1-DCD4-4B8A-9524-7636211922A1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D5CD-9D69-416C-904D-AB8CE46D8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085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36EB1-DCD4-4B8A-9524-7636211922A1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D5CD-9D69-416C-904D-AB8CE46D8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114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36EB1-DCD4-4B8A-9524-7636211922A1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D5CD-9D69-416C-904D-AB8CE46D8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9515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36EB1-DCD4-4B8A-9524-7636211922A1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D5CD-9D69-416C-904D-AB8CE46D8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989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36EB1-DCD4-4B8A-9524-7636211922A1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D5CD-9D69-416C-904D-AB8CE46D8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035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36EB1-DCD4-4B8A-9524-7636211922A1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D5CD-9D69-416C-904D-AB8CE46D8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731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36EB1-DCD4-4B8A-9524-7636211922A1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D5CD-9D69-416C-904D-AB8CE46D8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8493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36EB1-DCD4-4B8A-9524-7636211922A1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D5CD-9D69-416C-904D-AB8CE46D8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532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36EB1-DCD4-4B8A-9524-7636211922A1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D5CD-9D69-416C-904D-AB8CE46D8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703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36EB1-DCD4-4B8A-9524-7636211922A1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D5CD-9D69-416C-904D-AB8CE46D8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350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36EB1-DCD4-4B8A-9524-7636211922A1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D5CD-9D69-416C-904D-AB8CE46D8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7445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36EB1-DCD4-4B8A-9524-7636211922A1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D5CD-9D69-416C-904D-AB8CE46D89CC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813572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36EB1-DCD4-4B8A-9524-7636211922A1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D5CD-9D69-416C-904D-AB8CE46D8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12964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36EB1-DCD4-4B8A-9524-7636211922A1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D5CD-9D69-416C-904D-AB8CE46D8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2545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36EB1-DCD4-4B8A-9524-7636211922A1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D5CD-9D69-416C-904D-AB8CE46D8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0456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36EB1-DCD4-4B8A-9524-7636211922A1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D5CD-9D69-416C-904D-AB8CE46D8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3032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36EB1-DCD4-4B8A-9524-7636211922A1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D5CD-9D69-416C-904D-AB8CE46D8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972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1F136EB1-DCD4-4B8A-9524-7636211922A1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03D5CD-9D69-416C-904D-AB8CE46D8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4899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35926" y="325120"/>
            <a:ext cx="7720148" cy="1877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</a:pPr>
            <a:r>
              <a:rPr lang="en-GB" sz="6600" kern="1400" dirty="0">
                <a:latin typeface="Bottled Fart" panose="020B0603050302020204" pitchFamily="34" charset="0"/>
              </a:rPr>
              <a:t>Reading Workshop</a:t>
            </a:r>
            <a:endParaRPr lang="en-GB" sz="6600" kern="1400" dirty="0">
              <a:ln>
                <a:noFill/>
              </a:ln>
              <a:effectLst/>
              <a:latin typeface="Calibri" panose="020F0502020204030204" pitchFamily="34" charset="0"/>
            </a:endParaRPr>
          </a:p>
          <a:p>
            <a:pPr algn="ctr">
              <a:lnSpc>
                <a:spcPct val="119000"/>
              </a:lnSpc>
            </a:pPr>
            <a:endParaRPr lang="en-GB" sz="24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F506C7F-B739-4D3D-ADC4-5121CDD2389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986" t="5763" r="54971" b="12018"/>
          <a:stretch/>
        </p:blipFill>
        <p:spPr>
          <a:xfrm>
            <a:off x="4839856" y="2202622"/>
            <a:ext cx="2280920" cy="3245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6931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45120E-6CF9-4370-B356-46DBABB52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2191" y="483198"/>
            <a:ext cx="9404723" cy="1400530"/>
          </a:xfrm>
        </p:spPr>
        <p:txBody>
          <a:bodyPr/>
          <a:lstStyle/>
          <a:p>
            <a:pPr algn="ctr"/>
            <a:r>
              <a:rPr lang="en-GB" dirty="0"/>
              <a:t>What are your own experiences of reading?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E976993-64A8-4E67-80E2-9DA77A1BF8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13065" y="2438082"/>
            <a:ext cx="1724025" cy="26479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0534779-9244-4004-843E-6BA56C9789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7447" y="3762057"/>
            <a:ext cx="2038350" cy="22479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1A1772B-B56B-44F4-8ABD-7F767EE61F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96154" y="2438082"/>
            <a:ext cx="1695450" cy="2695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5678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93C5BEE-5CB1-4555-919E-69C67F7AC5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092" y="326321"/>
            <a:ext cx="6868484" cy="24387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1686675-FA0A-4998-8CB1-B61CEDC806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3566" y="3869419"/>
            <a:ext cx="6525536" cy="19433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4F6EC5D-69A3-416A-85C8-2D6A2F4102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2384" y="2708639"/>
            <a:ext cx="2471964" cy="1384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8CC20A9-E7C3-42F3-A67F-B6EC2B2B7A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6736" y="2869861"/>
            <a:ext cx="2362880" cy="1530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2346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C250764-797F-445F-A336-3926DF029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2547" y="599680"/>
            <a:ext cx="8106906" cy="565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8390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B86091B-76A5-4BA4-AF71-C1FAE88C50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9920" y="605152"/>
            <a:ext cx="8279870" cy="557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0496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B04DF6-E493-49C3-80E8-E73249E8AA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9943" y="157515"/>
            <a:ext cx="6192114" cy="94310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9F54BFD-BF55-4896-B614-F66EC0670544}"/>
              </a:ext>
            </a:extLst>
          </p:cNvPr>
          <p:cNvSpPr/>
          <p:nvPr/>
        </p:nvSpPr>
        <p:spPr>
          <a:xfrm>
            <a:off x="2999943" y="1471958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dirty="0"/>
              <a:t>How to help your child learn the Read Write Inc. phonics sounds. First of all, you need to be able to say the sounds yourself. 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EEC467E-F750-4C90-94EC-FF4DDF5747F6}"/>
              </a:ext>
            </a:extLst>
          </p:cNvPr>
          <p:cNvSpPr/>
          <p:nvPr/>
        </p:nvSpPr>
        <p:spPr>
          <a:xfrm>
            <a:off x="3461326" y="4116905"/>
            <a:ext cx="58047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https://www.youtube.com/watch?v=KUbrJPAt65g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4873FFB-55A2-4BD1-A6C8-6DD6E9F300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9070" y="5244491"/>
            <a:ext cx="8078327" cy="88594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DC353ED-5CFC-4295-902D-DF4B48A71BA4}"/>
              </a:ext>
            </a:extLst>
          </p:cNvPr>
          <p:cNvSpPr/>
          <p:nvPr/>
        </p:nvSpPr>
        <p:spPr>
          <a:xfrm>
            <a:off x="3480234" y="3207718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How to help your child learn the Read Write Inc. phonics sounds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76842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B9209F5-BAFF-4A5D-95BE-E2B01C5A6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8890" y="1180786"/>
            <a:ext cx="6954220" cy="4496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2696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5C4C0C6-4E69-4B7D-BED9-AD999DC220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3179" y="1071233"/>
            <a:ext cx="6925642" cy="471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0599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8E77B2B-9405-4DC2-AB7D-157944C9CC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2126" y="466388"/>
            <a:ext cx="7687748" cy="5725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2824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98AB0AC-343D-4E53-AB02-C309F3EFDEA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5074"/>
          <a:stretch/>
        </p:blipFill>
        <p:spPr>
          <a:xfrm>
            <a:off x="2465661" y="4582556"/>
            <a:ext cx="6987756" cy="129595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FBA66D5-6657-4849-951F-998B34A0EAB2}"/>
              </a:ext>
            </a:extLst>
          </p:cNvPr>
          <p:cNvSpPr txBox="1"/>
          <p:nvPr/>
        </p:nvSpPr>
        <p:spPr>
          <a:xfrm>
            <a:off x="4567382" y="1979880"/>
            <a:ext cx="30572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-Read, Write </a:t>
            </a:r>
            <a:r>
              <a:rPr lang="en-GB" dirty="0" err="1"/>
              <a:t>inc</a:t>
            </a:r>
            <a:r>
              <a:rPr lang="en-GB" dirty="0"/>
              <a:t> groups</a:t>
            </a:r>
          </a:p>
          <a:p>
            <a:r>
              <a:rPr lang="en-GB" dirty="0"/>
              <a:t>-Fred’s Teaching group</a:t>
            </a:r>
          </a:p>
          <a:p>
            <a:r>
              <a:rPr lang="en-GB" dirty="0"/>
              <a:t>-Sharing whole class text</a:t>
            </a:r>
          </a:p>
          <a:p>
            <a:r>
              <a:rPr lang="en-GB" dirty="0"/>
              <a:t>-Shared reading</a:t>
            </a:r>
          </a:p>
          <a:p>
            <a:r>
              <a:rPr lang="en-GB" dirty="0"/>
              <a:t>-Focused reading activities</a:t>
            </a:r>
          </a:p>
          <a:p>
            <a:r>
              <a:rPr lang="en-GB" dirty="0"/>
              <a:t>-Reading across the curriculum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FC6C11-6AED-4CFF-90A5-0E80CE479770}"/>
              </a:ext>
            </a:extLst>
          </p:cNvPr>
          <p:cNvSpPr txBox="1"/>
          <p:nvPr/>
        </p:nvSpPr>
        <p:spPr>
          <a:xfrm>
            <a:off x="2311176" y="197331"/>
            <a:ext cx="72967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Reading in School</a:t>
            </a:r>
          </a:p>
          <a:p>
            <a:pPr algn="ctr"/>
            <a:r>
              <a:rPr lang="en-GB" sz="4000" dirty="0"/>
              <a:t>(The teaching of reading) </a:t>
            </a:r>
          </a:p>
        </p:txBody>
      </p:sp>
    </p:spTree>
    <p:extLst>
      <p:ext uri="{BB962C8B-B14F-4D97-AF65-F5344CB8AC3E}">
        <p14:creationId xmlns:p14="http://schemas.microsoft.com/office/powerpoint/2010/main" val="23791522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69809" y="2344639"/>
            <a:ext cx="83860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Reading books-        How can you help?</a:t>
            </a:r>
          </a:p>
        </p:txBody>
      </p:sp>
    </p:spTree>
    <p:extLst>
      <p:ext uri="{BB962C8B-B14F-4D97-AF65-F5344CB8AC3E}">
        <p14:creationId xmlns:p14="http://schemas.microsoft.com/office/powerpoint/2010/main" val="14752423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C02241D-B3C4-4D36-968D-AB9B97F71683}"/>
              </a:ext>
            </a:extLst>
          </p:cNvPr>
          <p:cNvSpPr/>
          <p:nvPr/>
        </p:nvSpPr>
        <p:spPr>
          <a:xfrm>
            <a:off x="3048000" y="261725"/>
            <a:ext cx="6096000" cy="33239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2400" dirty="0"/>
              <a:t>READ WRITE INC FOR PARENTS</a:t>
            </a:r>
          </a:p>
          <a:p>
            <a:pPr algn="ctr"/>
            <a:r>
              <a:rPr lang="en-GB" sz="2400" dirty="0"/>
              <a:t>Parents films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The library of films below show parents and carers how we teach children to read and write with Read Write Inc. Phonics.</a:t>
            </a:r>
          </a:p>
          <a:p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/>
              <a:t> 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4E5984-45BF-425A-A1C4-566B6605CF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5497" y="2729118"/>
            <a:ext cx="3801005" cy="3343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3384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28EA09-E4F1-45CF-9963-9A744EB08C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1172" y="714966"/>
            <a:ext cx="6735115" cy="5106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8406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A5B07D2-475F-4CAF-9597-1F70D86E8C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573" y="613969"/>
            <a:ext cx="7906853" cy="5630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6392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A7BB526-3625-47D6-B431-AB5589571A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869" y="580627"/>
            <a:ext cx="7687748" cy="5696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0606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33DA9C0-356B-491A-B71F-53487AAFFCBB}"/>
              </a:ext>
            </a:extLst>
          </p:cNvPr>
          <p:cNvSpPr txBox="1"/>
          <p:nvPr/>
        </p:nvSpPr>
        <p:spPr>
          <a:xfrm>
            <a:off x="1366520" y="436879"/>
            <a:ext cx="381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Ladybirds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FCC59E-B152-42CD-AEFC-E901BEC32F7F}"/>
              </a:ext>
            </a:extLst>
          </p:cNvPr>
          <p:cNvSpPr txBox="1"/>
          <p:nvPr/>
        </p:nvSpPr>
        <p:spPr>
          <a:xfrm>
            <a:off x="276013" y="1268150"/>
            <a:ext cx="43484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Sound blending books have just started to come home in book bags. When your child is ready.</a:t>
            </a:r>
          </a:p>
          <a:p>
            <a:endParaRPr lang="en-GB" dirty="0"/>
          </a:p>
          <a:p>
            <a:pPr algn="ctr"/>
            <a:r>
              <a:rPr lang="en-GB" dirty="0"/>
              <a:t>Handwriting sheet- daily set one sound.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57F177-753C-4F64-BA7F-28C8465F94E8}"/>
              </a:ext>
            </a:extLst>
          </p:cNvPr>
          <p:cNvSpPr txBox="1"/>
          <p:nvPr/>
        </p:nvSpPr>
        <p:spPr>
          <a:xfrm>
            <a:off x="8067040" y="436880"/>
            <a:ext cx="2651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Hedgehogs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ADCF7F7-A387-4016-91A9-FC9A77B0BEF7}"/>
              </a:ext>
            </a:extLst>
          </p:cNvPr>
          <p:cNvSpPr txBox="1"/>
          <p:nvPr/>
        </p:nvSpPr>
        <p:spPr>
          <a:xfrm>
            <a:off x="7184659" y="1269075"/>
            <a:ext cx="3810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RWI books sent home (</a:t>
            </a:r>
            <a:r>
              <a:rPr lang="en-GB" b="1" i="1" dirty="0"/>
              <a:t>the purpose is for the children to read these books effortlessly on the third read to empower them)</a:t>
            </a:r>
          </a:p>
          <a:p>
            <a:endParaRPr lang="en-GB" dirty="0"/>
          </a:p>
          <a:p>
            <a:pPr algn="ctr"/>
            <a:r>
              <a:rPr lang="en-GB" dirty="0"/>
              <a:t>Accelerated reader (quiz to be done once a week in school).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Please make sure your child </a:t>
            </a:r>
            <a:r>
              <a:rPr lang="en-GB" dirty="0">
                <a:solidFill>
                  <a:srgbClr val="FF0000"/>
                </a:solidFill>
              </a:rPr>
              <a:t>understands</a:t>
            </a:r>
            <a:r>
              <a:rPr lang="en-GB" dirty="0"/>
              <a:t> what they are reading.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54917C5-08CC-4237-82B2-757CBB996E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976" y="3400412"/>
            <a:ext cx="2647950" cy="14192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660AD60-FEFE-49C5-A87B-797435DF07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01076" y="4743708"/>
            <a:ext cx="1433056" cy="1879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7059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579152" y="329251"/>
            <a:ext cx="5052783" cy="1826761"/>
          </a:xfrm>
          <a:prstGeom prst="round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988728" y="628949"/>
            <a:ext cx="83860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Any questions?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CC94AEC-0F2F-4341-9E00-A88A3B5599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117" y="3429000"/>
            <a:ext cx="5375766" cy="3010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4329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323</TotalTime>
  <Words>225</Words>
  <Application>Microsoft Office PowerPoint</Application>
  <PresentationFormat>Widescreen</PresentationFormat>
  <Paragraphs>39</Paragraphs>
  <Slides>17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Bottled Fart</vt:lpstr>
      <vt:lpstr>Calibri</vt:lpstr>
      <vt:lpstr>Century Gothic</vt:lpstr>
      <vt:lpstr>Wingdings 3</vt:lpstr>
      <vt:lpstr>Ion</vt:lpstr>
      <vt:lpstr>PowerPoint Presentation</vt:lpstr>
      <vt:lpstr>What are your own experiences of reading?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Adam Northmore</dc:creator>
  <cp:lastModifiedBy>Sophie Beattie</cp:lastModifiedBy>
  <cp:revision>40</cp:revision>
  <cp:lastPrinted>2019-10-29T08:31:11Z</cp:lastPrinted>
  <dcterms:created xsi:type="dcterms:W3CDTF">2018-03-19T09:42:14Z</dcterms:created>
  <dcterms:modified xsi:type="dcterms:W3CDTF">2024-10-09T07:21:30Z</dcterms:modified>
</cp:coreProperties>
</file>